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8D9-FD18-4FAA-A938-96591BEAFC7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F884F-B7D8-4B17-927F-125DEE1A99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9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90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46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0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87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34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29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3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07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0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9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des matières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38199" y="1909011"/>
            <a:ext cx="98618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Contexte du projet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Résultat des expériences menées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Explication du fonctionnement du circuit et du fonctionnement du capteur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Présentation du prototype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Bilan projet</a:t>
            </a:r>
          </a:p>
        </p:txBody>
      </p:sp>
    </p:spTree>
    <p:extLst>
      <p:ext uri="{BB962C8B-B14F-4D97-AF65-F5344CB8AC3E}">
        <p14:creationId xmlns:p14="http://schemas.microsoft.com/office/powerpoint/2010/main" val="40466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I. </a:t>
            </a:r>
            <a:r>
              <a:rPr lang="fr-FR" sz="36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Contexte du projet</a:t>
            </a:r>
            <a:endParaRPr lang="fr-FR" sz="4000" b="1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51278"/>
            <a:ext cx="4109555" cy="336297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0352" y="1566264"/>
            <a:ext cx="57940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Votre mission si vous l’acceptez, sera de réussir à transformer un simple légume en interrupteur intelligent.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 la pomme de terre est touchée avec :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 doigt une LED (verte) s’allume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deux doigts une LED (orange) s’allume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on prend la pomme de terre dans les mains la LED (rouge) s’allume.</a:t>
            </a:r>
          </a:p>
        </p:txBody>
      </p:sp>
    </p:spTree>
    <p:extLst>
      <p:ext uri="{BB962C8B-B14F-4D97-AF65-F5344CB8AC3E}">
        <p14:creationId xmlns:p14="http://schemas.microsoft.com/office/powerpoint/2010/main" val="352235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Résultats des expériences menées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2" y="1780537"/>
            <a:ext cx="5210902" cy="38772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55777" y="3288322"/>
            <a:ext cx="316523" cy="316523"/>
          </a:xfrm>
          <a:prstGeom prst="rect">
            <a:avLst/>
          </a:prstGeom>
          <a:solidFill>
            <a:srgbClr val="EF4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033846" y="3261917"/>
            <a:ext cx="29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Sortie sans contact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5777" y="4082561"/>
            <a:ext cx="316523" cy="3165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033846" y="4056156"/>
            <a:ext cx="29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Sortie avec contact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38199" y="132322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Expérience 1:</a:t>
            </a:r>
          </a:p>
        </p:txBody>
      </p:sp>
    </p:spTree>
    <p:extLst>
      <p:ext uri="{BB962C8B-B14F-4D97-AF65-F5344CB8AC3E}">
        <p14:creationId xmlns:p14="http://schemas.microsoft.com/office/powerpoint/2010/main" val="729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38200" y="84324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Expérience 2:</a:t>
            </a: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4386" t="25867" r="24387" b="28571"/>
          <a:stretch/>
        </p:blipFill>
        <p:spPr bwMode="auto">
          <a:xfrm>
            <a:off x="838200" y="1459807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l="24967" t="28218" r="24272" b="26220"/>
          <a:stretch/>
        </p:blipFill>
        <p:spPr bwMode="auto">
          <a:xfrm>
            <a:off x="877617" y="3855025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/>
          <p:nvPr/>
        </p:nvPicPr>
        <p:blipFill rotWithShape="1">
          <a:blip r:embed="rId4"/>
          <a:srcRect l="24967" t="28219" r="24272" b="26514"/>
          <a:stretch/>
        </p:blipFill>
        <p:spPr bwMode="auto">
          <a:xfrm>
            <a:off x="5965540" y="1459807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/>
          <p:cNvPicPr/>
          <p:nvPr/>
        </p:nvPicPr>
        <p:blipFill rotWithShape="1">
          <a:blip r:embed="rId5"/>
          <a:srcRect l="25629" t="27925" r="24107" b="26514"/>
          <a:stretch/>
        </p:blipFill>
        <p:spPr bwMode="auto">
          <a:xfrm>
            <a:off x="5965540" y="3855025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7281" y="720630"/>
            <a:ext cx="10515600" cy="870117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III.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Explication du fonctionnement du circuit et du fonctionnement du capteur</a:t>
            </a:r>
            <a:br>
              <a:rPr lang="fr-F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fr-FR" sz="4000" b="1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1" y="1738638"/>
            <a:ext cx="10058400" cy="41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Présentation du prototype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57" y="1569741"/>
            <a:ext cx="5537545" cy="41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Résultats</a:t>
            </a:r>
            <a:r>
              <a:rPr lang="fr-FR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87" y="434179"/>
            <a:ext cx="3467450" cy="25130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58" y="3747983"/>
            <a:ext cx="3208108" cy="25130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5574"/>
            <a:ext cx="3484030" cy="2513018"/>
          </a:xfrm>
          <a:prstGeom prst="rect">
            <a:avLst/>
          </a:prstGeom>
        </p:spPr>
      </p:pic>
      <p:pic>
        <p:nvPicPr>
          <p:cNvPr id="9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Bilan projet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78" y="1468052"/>
            <a:ext cx="6593044" cy="43514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138</Words>
  <Application>Microsoft Office PowerPoint</Application>
  <PresentationFormat>Grand écran</PresentationFormat>
  <Paragraphs>21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Thème Office</vt:lpstr>
      <vt:lpstr>Présentation PowerPoint</vt:lpstr>
      <vt:lpstr>Table des matières</vt:lpstr>
      <vt:lpstr>I. Contexte du projet</vt:lpstr>
      <vt:lpstr>II. Résultats des expériences menées</vt:lpstr>
      <vt:lpstr>Présentation PowerPoint</vt:lpstr>
      <vt:lpstr>III. Explication du fonctionnement du circuit et du fonctionnement du capteur </vt:lpstr>
      <vt:lpstr>IV. Présentation du prototype</vt:lpstr>
      <vt:lpstr>Résultats:</vt:lpstr>
      <vt:lpstr>V. Bilan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AUCOIN LUC</dc:creator>
  <cp:lastModifiedBy>VANENGELANDT Théo</cp:lastModifiedBy>
  <cp:revision>23</cp:revision>
  <dcterms:created xsi:type="dcterms:W3CDTF">2016-11-15T13:01:33Z</dcterms:created>
  <dcterms:modified xsi:type="dcterms:W3CDTF">2016-11-16T11:55:05Z</dcterms:modified>
</cp:coreProperties>
</file>